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1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9D4CCC-C27C-413A-BD82-B2CAA67C83C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5DBC580-2479-479B-ADE2-815B2CF6DF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Roche College</a:t>
            </a:r>
            <a:br>
              <a:rPr lang="en-US" dirty="0" smtClean="0"/>
            </a:br>
            <a:r>
              <a:rPr lang="en-US" dirty="0" smtClean="0"/>
              <a:t>Scholar Program </a:t>
            </a:r>
            <a:r>
              <a:rPr lang="en-US" dirty="0" smtClean="0"/>
              <a:t>Enrollment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088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255" y="1176356"/>
            <a:ext cx="10586545" cy="50480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7254" y="462455"/>
            <a:ext cx="6539781" cy="64633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Select course. </a:t>
            </a:r>
          </a:p>
          <a:p>
            <a:r>
              <a:rPr lang="en-US" dirty="0" smtClean="0"/>
              <a:t>And finally make sure to REGISTER----NOT SAVE!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51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DEADLINES---Non-negotiables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0560" y="865413"/>
            <a:ext cx="10911840" cy="41311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Fall Only/First Semester Courses</a:t>
            </a:r>
          </a:p>
          <a:p>
            <a:pPr lvl="1"/>
            <a:r>
              <a:rPr lang="en-US" dirty="0" smtClean="0"/>
              <a:t>Students must register and pay by JANUARY 24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This new agreement with La Roche started this month.</a:t>
            </a:r>
          </a:p>
          <a:p>
            <a:pPr lvl="1"/>
            <a:r>
              <a:rPr lang="en-US" dirty="0" smtClean="0"/>
              <a:t>Fall courses have a very short turnaround.</a:t>
            </a:r>
          </a:p>
          <a:p>
            <a:pPr lvl="1"/>
            <a:endParaRPr lang="en-US" dirty="0"/>
          </a:p>
          <a:p>
            <a:r>
              <a:rPr lang="en-US" dirty="0" smtClean="0"/>
              <a:t>Second Semester Courses and Year-long Courses</a:t>
            </a:r>
          </a:p>
          <a:p>
            <a:pPr lvl="1"/>
            <a:r>
              <a:rPr lang="en-US" dirty="0" smtClean="0"/>
              <a:t>Pre-registration/Application - January 5-March 1, 2018</a:t>
            </a:r>
          </a:p>
          <a:p>
            <a:pPr lvl="1"/>
            <a:r>
              <a:rPr lang="en-US" dirty="0" smtClean="0"/>
              <a:t>All Approval Processes &amp; Final Payment Deadline – April 1, 2018</a:t>
            </a:r>
          </a:p>
          <a:p>
            <a:pPr marL="347472" lvl="1" indent="0">
              <a:buNone/>
            </a:pPr>
            <a:endParaRPr lang="en-US" dirty="0" smtClean="0"/>
          </a:p>
          <a:p>
            <a:pPr marL="347472" lvl="1" indent="0">
              <a:buNone/>
            </a:pPr>
            <a:endParaRPr lang="en-US" dirty="0"/>
          </a:p>
          <a:p>
            <a:pPr marL="521208" indent="-457200">
              <a:buFont typeface="Wingdings" panose="05000000000000000000" pitchFamily="2" charset="2"/>
              <a:buChar char="v"/>
            </a:pPr>
            <a:r>
              <a:rPr lang="en-US" dirty="0" smtClean="0"/>
              <a:t>Transcripts will not be generated until June, regardless of the course.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40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STEP FOR TEACHERS:</a:t>
            </a:r>
          </a:p>
          <a:p>
            <a:r>
              <a:rPr lang="en-US" dirty="0" smtClean="0"/>
              <a:t>Log into the home page with credentials given to you by Leah Conway</a:t>
            </a:r>
          </a:p>
          <a:p>
            <a:r>
              <a:rPr lang="en-US" dirty="0" smtClean="0"/>
              <a:t>Click on students</a:t>
            </a:r>
            <a:endParaRPr lang="en-US" dirty="0"/>
          </a:p>
          <a:p>
            <a:r>
              <a:rPr lang="en-US" dirty="0" smtClean="0"/>
              <a:t>View by step</a:t>
            </a:r>
          </a:p>
          <a:p>
            <a:r>
              <a:rPr lang="en-US" dirty="0" smtClean="0"/>
              <a:t>Complete each step for each student</a:t>
            </a:r>
          </a:p>
          <a:p>
            <a:r>
              <a:rPr lang="en-US" dirty="0" smtClean="0"/>
              <a:t>Approval</a:t>
            </a:r>
          </a:p>
          <a:p>
            <a:r>
              <a:rPr lang="en-US" dirty="0" smtClean="0"/>
              <a:t>GPA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029" y="3384331"/>
            <a:ext cx="4849585" cy="28696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888828" y="2574377"/>
            <a:ext cx="4397922" cy="132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5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should I consider College in High School?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914399"/>
            <a:ext cx="10911840" cy="43189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Benefits for YOU:</a:t>
            </a:r>
          </a:p>
          <a:p>
            <a:pPr lvl="1"/>
            <a:r>
              <a:rPr lang="en-US" dirty="0" smtClean="0"/>
              <a:t>Take classes for college credit, while you are in high school</a:t>
            </a:r>
          </a:p>
          <a:p>
            <a:pPr lvl="1"/>
            <a:r>
              <a:rPr lang="en-US" dirty="0" smtClean="0"/>
              <a:t>Begin your college transcript before your freshmen semester</a:t>
            </a:r>
          </a:p>
          <a:p>
            <a:pPr lvl="1"/>
            <a:r>
              <a:rPr lang="en-US" dirty="0" smtClean="0"/>
              <a:t>Reach sophomore/junior status earlier </a:t>
            </a:r>
          </a:p>
          <a:p>
            <a:pPr lvl="2"/>
            <a:r>
              <a:rPr lang="en-US" dirty="0" smtClean="0"/>
              <a:t>This could help you schedule earlier!</a:t>
            </a:r>
          </a:p>
          <a:p>
            <a:pPr lvl="1"/>
            <a:r>
              <a:rPr lang="en-US" dirty="0" smtClean="0"/>
              <a:t>Complete certain college requirements, opens schedule up for other interests (or lighter load)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pen space to earn an additional minor 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Cost effective: Cheaper than a credit at most universities($210)!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7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needed for enrollment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TOMORROW, we will begin to register process together.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Here is what you MUST bring with you:</a:t>
            </a:r>
          </a:p>
          <a:p>
            <a:r>
              <a:rPr lang="en-US" dirty="0" smtClean="0"/>
              <a:t>Social security number</a:t>
            </a:r>
          </a:p>
          <a:p>
            <a:r>
              <a:rPr lang="en-US" dirty="0" smtClean="0"/>
              <a:t>Cell phone (makes it faster and easier)</a:t>
            </a:r>
          </a:p>
          <a:p>
            <a:r>
              <a:rPr lang="en-US" dirty="0" smtClean="0"/>
              <a:t>Parent’s valid email address (if under 18)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College in High School is voluntary, but you must complete this step, if you think that you may want to do it.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86996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 for students…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laroche.dualenroll.com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 www)</a:t>
            </a:r>
          </a:p>
          <a:p>
            <a:r>
              <a:rPr lang="en-US" dirty="0" smtClean="0"/>
              <a:t>Click here to create an account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240" y="1982101"/>
            <a:ext cx="6073208" cy="301008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602014" y="1767896"/>
            <a:ext cx="252248" cy="5885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0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21" y="1030013"/>
            <a:ext cx="558099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 North Allegheny SHS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Use NA email for logon and NA password (You must remember these, because we cannot reset it).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</a:t>
            </a:r>
            <a:r>
              <a:rPr lang="en-US" sz="2400" dirty="0" smtClean="0"/>
              <a:t>se CELLPHONE # for code. </a:t>
            </a:r>
            <a:r>
              <a:rPr lang="en-US" sz="2400" dirty="0"/>
              <a:t>I</a:t>
            </a:r>
            <a:r>
              <a:rPr lang="en-US" sz="2400" dirty="0" smtClean="0"/>
              <a:t>t comes through almost immediately, so that you can continue (may take a few minutes especially depending on service).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Do NOT check “I prefer not to provide a cell phone” unless you want to use email.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786" y="0"/>
            <a:ext cx="6087467" cy="658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1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389" y="695843"/>
            <a:ext cx="6562725" cy="40195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the code sent via text message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2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588580"/>
            <a:ext cx="9258300" cy="556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661307"/>
            <a:ext cx="9486900" cy="564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77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3512"/>
          <a:stretch/>
        </p:blipFill>
        <p:spPr>
          <a:xfrm>
            <a:off x="1606286" y="573890"/>
            <a:ext cx="8566414" cy="403076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0560" y="4838638"/>
            <a:ext cx="10911840" cy="105156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In drop down menu make sure you choose me as the teacher of the class. This is the only way that I can approve you!  (The program may call me your Guidance Counselor.)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6253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5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C00000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</TotalTime>
  <Words>408</Words>
  <Application>Microsoft Office PowerPoint</Application>
  <PresentationFormat>Custom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La Roche College Scholar Program Enrollment</vt:lpstr>
      <vt:lpstr>Why should I consider College in High School?</vt:lpstr>
      <vt:lpstr>Materials needed for enrollment day</vt:lpstr>
      <vt:lpstr>Step by step for students… </vt:lpstr>
      <vt:lpstr>PowerPoint Presentation</vt:lpstr>
      <vt:lpstr>Enter the code sent via text message </vt:lpstr>
      <vt:lpstr>PowerPoint Presentation</vt:lpstr>
      <vt:lpstr>PowerPoint Presentation</vt:lpstr>
      <vt:lpstr>In drop down menu make sure you choose me as the teacher of the class. This is the only way that I can approve you!  (The program may call me your Guidance Counselor.)</vt:lpstr>
      <vt:lpstr>PowerPoint Presentation</vt:lpstr>
      <vt:lpstr>DEADLINES---Non-negotiables</vt:lpstr>
      <vt:lpstr>Teacher view 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LaRoche enrollment</dc:title>
  <dc:creator>Good, Marcie</dc:creator>
  <cp:lastModifiedBy>image</cp:lastModifiedBy>
  <cp:revision>10</cp:revision>
  <dcterms:created xsi:type="dcterms:W3CDTF">2018-01-08T18:45:18Z</dcterms:created>
  <dcterms:modified xsi:type="dcterms:W3CDTF">2018-01-12T18:45:21Z</dcterms:modified>
</cp:coreProperties>
</file>